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3164-2829-4C6F-ADA3-D409C3196F7C}" type="datetimeFigureOut">
              <a:rPr lang="en-US" smtClean="0"/>
              <a:t>7/17/2009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70F6-C0E3-43F6-BEE7-0A976ED78C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3164-2829-4C6F-ADA3-D409C3196F7C}" type="datetimeFigureOut">
              <a:rPr lang="en-US" smtClean="0"/>
              <a:t>7/17/2009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70F6-C0E3-43F6-BEE7-0A976ED78C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3164-2829-4C6F-ADA3-D409C3196F7C}" type="datetimeFigureOut">
              <a:rPr lang="en-US" smtClean="0"/>
              <a:t>7/17/2009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70F6-C0E3-43F6-BEE7-0A976ED78C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3164-2829-4C6F-ADA3-D409C3196F7C}" type="datetimeFigureOut">
              <a:rPr lang="en-US" smtClean="0"/>
              <a:t>7/17/2009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70F6-C0E3-43F6-BEE7-0A976ED78C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3164-2829-4C6F-ADA3-D409C3196F7C}" type="datetimeFigureOut">
              <a:rPr lang="en-US" smtClean="0"/>
              <a:t>7/17/2009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70F6-C0E3-43F6-BEE7-0A976ED78C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3164-2829-4C6F-ADA3-D409C3196F7C}" type="datetimeFigureOut">
              <a:rPr lang="en-US" smtClean="0"/>
              <a:t>7/17/2009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70F6-C0E3-43F6-BEE7-0A976ED78C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3164-2829-4C6F-ADA3-D409C3196F7C}" type="datetimeFigureOut">
              <a:rPr lang="en-US" smtClean="0"/>
              <a:t>7/17/2009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70F6-C0E3-43F6-BEE7-0A976ED78C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3164-2829-4C6F-ADA3-D409C3196F7C}" type="datetimeFigureOut">
              <a:rPr lang="en-US" smtClean="0"/>
              <a:t>7/17/2009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70F6-C0E3-43F6-BEE7-0A976ED78C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3164-2829-4C6F-ADA3-D409C3196F7C}" type="datetimeFigureOut">
              <a:rPr lang="en-US" smtClean="0"/>
              <a:t>7/17/2009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70F6-C0E3-43F6-BEE7-0A976ED78C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3164-2829-4C6F-ADA3-D409C3196F7C}" type="datetimeFigureOut">
              <a:rPr lang="en-US" smtClean="0"/>
              <a:t>7/17/2009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70F6-C0E3-43F6-BEE7-0A976ED78C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3164-2829-4C6F-ADA3-D409C3196F7C}" type="datetimeFigureOut">
              <a:rPr lang="en-US" smtClean="0"/>
              <a:t>7/17/2009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70F6-C0E3-43F6-BEE7-0A976ED78C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03164-2829-4C6F-ADA3-D409C3196F7C}" type="datetimeFigureOut">
              <a:rPr lang="en-US" smtClean="0"/>
              <a:t>7/17/2009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270F6-C0E3-43F6-BEE7-0A976ED78CD8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917575"/>
          </a:xfrm>
        </p:spPr>
        <p:txBody>
          <a:bodyPr/>
          <a:lstStyle/>
          <a:p>
            <a:r>
              <a:rPr lang="en-US" dirty="0" smtClean="0">
                <a:latin typeface="Georgia" pitchFamily="18" charset="0"/>
              </a:rPr>
              <a:t>Kenneth Noland</a:t>
            </a:r>
            <a:endParaRPr lang="en-US" dirty="0">
              <a:latin typeface="Georg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00600"/>
            <a:ext cx="6400800" cy="9144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Born 1924, Asheville, North Carolina</a:t>
            </a:r>
            <a:endParaRPr lang="en-US" sz="2000" dirty="0">
              <a:solidFill>
                <a:schemeClr val="tx1"/>
              </a:solidFill>
              <a:latin typeface="Georgia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1447800"/>
            <a:ext cx="4571999" cy="314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381000"/>
            <a:ext cx="5505450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828800" y="6019800"/>
            <a:ext cx="8483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Inside</a:t>
            </a:r>
          </a:p>
          <a:p>
            <a:r>
              <a:rPr lang="en-US" sz="1600" b="1" dirty="0" smtClean="0">
                <a:latin typeface="Georgia" pitchFamily="18" charset="0"/>
              </a:rPr>
              <a:t>1958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381000"/>
            <a:ext cx="5429250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905000" y="6019800"/>
            <a:ext cx="7601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Heat,</a:t>
            </a:r>
          </a:p>
          <a:p>
            <a:r>
              <a:rPr lang="en-US" sz="1600" b="1" dirty="0" smtClean="0">
                <a:latin typeface="Georgia" pitchFamily="18" charset="0"/>
              </a:rPr>
              <a:t>1958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381000"/>
            <a:ext cx="5353050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981200" y="5943600"/>
            <a:ext cx="10150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Refresh</a:t>
            </a:r>
          </a:p>
          <a:p>
            <a:r>
              <a:rPr lang="en-US" sz="1600" b="1" dirty="0" smtClean="0">
                <a:latin typeface="Georgia" pitchFamily="18" charset="0"/>
              </a:rPr>
              <a:t>1999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381000"/>
            <a:ext cx="5276850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905000" y="5943600"/>
            <a:ext cx="3336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MYSTERIES: INFANTA, 2000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0750" y="1047750"/>
            <a:ext cx="47625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133600" y="6019800"/>
            <a:ext cx="3211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MYSTERIES: AFLOAT, 2000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381000"/>
            <a:ext cx="5353050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905000" y="6019800"/>
            <a:ext cx="7681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Quid,</a:t>
            </a:r>
          </a:p>
          <a:p>
            <a:r>
              <a:rPr lang="en-US" sz="1600" b="1" dirty="0" smtClean="0">
                <a:latin typeface="Georgia" pitchFamily="18" charset="0"/>
              </a:rPr>
              <a:t>1960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304800"/>
            <a:ext cx="5505450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752600" y="5867400"/>
            <a:ext cx="6767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Split</a:t>
            </a:r>
          </a:p>
          <a:p>
            <a:r>
              <a:rPr lang="en-US" sz="1600" b="1" dirty="0" smtClean="0">
                <a:latin typeface="Georgia" pitchFamily="18" charset="0"/>
              </a:rPr>
              <a:t>1959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304800"/>
            <a:ext cx="5429250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752600" y="5867400"/>
            <a:ext cx="873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Extent</a:t>
            </a:r>
          </a:p>
          <a:p>
            <a:r>
              <a:rPr lang="en-US" sz="1600" b="1" dirty="0" smtClean="0">
                <a:latin typeface="Georgia" pitchFamily="18" charset="0"/>
              </a:rPr>
              <a:t>1959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304800"/>
            <a:ext cx="5505450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828800" y="5943600"/>
            <a:ext cx="12682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“Untitled”</a:t>
            </a:r>
          </a:p>
          <a:p>
            <a:r>
              <a:rPr lang="en-US" sz="1600" b="1" dirty="0" smtClean="0">
                <a:latin typeface="Georgia" pitchFamily="18" charset="0"/>
              </a:rPr>
              <a:t> 1959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381000"/>
            <a:ext cx="5429250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828800" y="5943600"/>
            <a:ext cx="18036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Back and Front</a:t>
            </a:r>
          </a:p>
          <a:p>
            <a:r>
              <a:rPr lang="en-US" sz="1600" b="1" dirty="0" smtClean="0">
                <a:latin typeface="Georgia" pitchFamily="18" charset="0"/>
              </a:rPr>
              <a:t>1960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04800"/>
            <a:ext cx="5486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752600" y="5943600"/>
            <a:ext cx="12586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Ex-</a:t>
            </a:r>
            <a:r>
              <a:rPr lang="en-US" sz="1600" b="1" dirty="0" err="1" smtClean="0">
                <a:latin typeface="Georgia" pitchFamily="18" charset="0"/>
              </a:rPr>
              <a:t>Nihilio</a:t>
            </a:r>
            <a:endParaRPr lang="en-US" sz="1600" b="1" dirty="0">
              <a:latin typeface="Georgia" pitchFamily="18" charset="0"/>
            </a:endParaRPr>
          </a:p>
          <a:p>
            <a:r>
              <a:rPr lang="en-US" sz="1600" b="1" dirty="0" smtClean="0">
                <a:latin typeface="Georgia" pitchFamily="18" charset="0"/>
              </a:rPr>
              <a:t>1958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304800"/>
            <a:ext cx="5429250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752600" y="5791200"/>
            <a:ext cx="17315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Lunar Episode</a:t>
            </a:r>
          </a:p>
          <a:p>
            <a:r>
              <a:rPr lang="en-US" sz="1600" b="1" dirty="0" smtClean="0">
                <a:latin typeface="Georgia" pitchFamily="18" charset="0"/>
              </a:rPr>
              <a:t> 1958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304800"/>
            <a:ext cx="5353050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905000" y="5867400"/>
            <a:ext cx="12618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Beginning</a:t>
            </a:r>
          </a:p>
          <a:p>
            <a:r>
              <a:rPr lang="en-US" sz="1600" b="1" dirty="0" smtClean="0">
                <a:latin typeface="Georgia" pitchFamily="18" charset="0"/>
              </a:rPr>
              <a:t>1958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304800"/>
            <a:ext cx="5353050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981200" y="5867400"/>
            <a:ext cx="11304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And Half</a:t>
            </a:r>
          </a:p>
          <a:p>
            <a:r>
              <a:rPr lang="en-US" sz="1600" b="1" dirty="0" smtClean="0">
                <a:latin typeface="Georgia" pitchFamily="18" charset="0"/>
              </a:rPr>
              <a:t>1959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2625</TotalTime>
  <Words>53</Words>
  <Application>Microsoft Office PowerPoint</Application>
  <PresentationFormat>On-screen Show (4:3)</PresentationFormat>
  <Paragraphs>28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Kenneth Noland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Kenneth Noland</dc:title>
  <dc:subject>Art</dc:subject>
  <dc:creator>Nicole Seibert</dc:creator>
  <cp:lastModifiedBy>Nicole Seibert</cp:lastModifiedBy>
  <cp:revision>8</cp:revision>
  <dcterms:created xsi:type="dcterms:W3CDTF">2009-07-17T19:35:08Z</dcterms:created>
  <dcterms:modified xsi:type="dcterms:W3CDTF">2009-07-19T15:20:57Z</dcterms:modified>
</cp:coreProperties>
</file>